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90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51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954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5111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151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37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408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775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70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42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960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82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94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2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75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61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469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D93C8-C09D-4676-B8F1-D184C50DCECB}" type="datetimeFigureOut">
              <a:rPr lang="en-GB" smtClean="0"/>
              <a:t>14/12/2022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875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97DD88-E586-F3E9-409E-7289FCBABB9C}"/>
              </a:ext>
            </a:extLst>
          </p:cNvPr>
          <p:cNvSpPr txBox="1"/>
          <p:nvPr/>
        </p:nvSpPr>
        <p:spPr>
          <a:xfrm>
            <a:off x="2133600" y="1490008"/>
            <a:ext cx="8437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COMP3000 PROJECT</a:t>
            </a:r>
          </a:p>
          <a:p>
            <a:r>
              <a:rPr lang="en-GB" sz="6000" b="1" i="1" dirty="0"/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218687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9799B-7DFA-821C-8E03-6E6A101B6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GB" dirty="0"/>
              <a:t>SPRINT 4 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C8F604-C898-57D8-7E0D-A3C40BC2A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Procedural Dungeon Generator mostly completed</a:t>
            </a:r>
          </a:p>
          <a:p>
            <a:r>
              <a:rPr lang="en-US" dirty="0"/>
              <a:t>Recursive Backtracking algorithm implemented</a:t>
            </a:r>
          </a:p>
          <a:p>
            <a:r>
              <a:rPr lang="en-US" dirty="0"/>
              <a:t>Fully modular design</a:t>
            </a:r>
          </a:p>
          <a:p>
            <a:r>
              <a:rPr lang="en-US" dirty="0"/>
              <a:t>Allows for disabling of tiles, forced tiles, 100+ tiles.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DAE4C6-E317-90EB-8142-2EE25C2057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901" b="5"/>
          <a:stretch/>
        </p:blipFill>
        <p:spPr>
          <a:xfrm>
            <a:off x="7619998" y="780235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65FBBA-A234-2EBB-A4DA-8D29504726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74"/>
          <a:stretch/>
        </p:blipFill>
        <p:spPr>
          <a:xfrm>
            <a:off x="7619998" y="3282697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2990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E5F-2EEA-A4F5-BC07-57433F92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Sprint 4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2F6F9-8A15-5006-8440-2616BAA41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Missed goals for other systems (enemies, HP, HUD)</a:t>
            </a:r>
          </a:p>
          <a:p>
            <a:r>
              <a:rPr lang="en-GB" dirty="0"/>
              <a:t>Happy with procedural generation of levels so far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55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8E9E-09B5-6DF1-3D58-1EFCC470D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UnrealEditor_AT2B63rR1m">
            <a:hlinkClick r:id="" action="ppaction://media"/>
            <a:extLst>
              <a:ext uri="{FF2B5EF4-FFF2-40B4-BE49-F238E27FC236}">
                <a16:creationId xmlns:a16="http://schemas.microsoft.com/office/drawing/2014/main" id="{2BA7211B-E693-420A-9F52-D8897788DA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471" y="129309"/>
            <a:ext cx="10931881" cy="6354618"/>
          </a:xfrm>
        </p:spPr>
      </p:pic>
    </p:spTree>
    <p:extLst>
      <p:ext uri="{BB962C8B-B14F-4D97-AF65-F5344CB8AC3E}">
        <p14:creationId xmlns:p14="http://schemas.microsoft.com/office/powerpoint/2010/main" val="40948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A604-F903-02A7-A7B6-887DB3010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Sprint 5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2BE04-0C6D-9D65-EDC5-5F1457CCC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Basic enemy player (something that will just spawn, and take damage)</a:t>
            </a:r>
          </a:p>
          <a:p>
            <a:r>
              <a:rPr lang="en-GB" dirty="0"/>
              <a:t>Level design concepts, rooms, etc</a:t>
            </a:r>
          </a:p>
          <a:p>
            <a:r>
              <a:rPr lang="en-GB" dirty="0"/>
              <a:t>Simple HUD displaying HP</a:t>
            </a:r>
          </a:p>
        </p:txBody>
      </p:sp>
    </p:spTree>
    <p:extLst>
      <p:ext uri="{BB962C8B-B14F-4D97-AF65-F5344CB8AC3E}">
        <p14:creationId xmlns:p14="http://schemas.microsoft.com/office/powerpoint/2010/main" val="31637630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29</TotalTime>
  <Words>82</Words>
  <Application>Microsoft Office PowerPoint</Application>
  <PresentationFormat>Widescreen</PresentationFormat>
  <Paragraphs>14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PowerPoint Presentation</vt:lpstr>
      <vt:lpstr>SPRINT 4 RESULTS</vt:lpstr>
      <vt:lpstr>Sprint 4 reflection</vt:lpstr>
      <vt:lpstr>PowerPoint Presentation</vt:lpstr>
      <vt:lpstr>Sprint 5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(s) Callum Stables</dc:creator>
  <cp:lastModifiedBy>(s) Callum Stables</cp:lastModifiedBy>
  <cp:revision>4</cp:revision>
  <dcterms:created xsi:type="dcterms:W3CDTF">2022-11-03T23:00:33Z</dcterms:created>
  <dcterms:modified xsi:type="dcterms:W3CDTF">2022-12-14T01:32:51Z</dcterms:modified>
</cp:coreProperties>
</file>

<file path=docProps/thumbnail.jpeg>
</file>